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3E57-569F-4430-BAAC-6A5B19FA8741}" type="datetimeFigureOut">
              <a:rPr lang="bg-BG" smtClean="0"/>
              <a:t>16.1.2014 г.</a:t>
            </a:fld>
            <a:endParaRPr lang="bg-BG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5D32-1266-42C6-BE11-3EE745704501}" type="slidenum">
              <a:rPr lang="bg-BG" smtClean="0"/>
              <a:t>‹#›</a:t>
            </a:fld>
            <a:endParaRPr lang="bg-BG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3E57-569F-4430-BAAC-6A5B19FA8741}" type="datetimeFigureOut">
              <a:rPr lang="bg-BG" smtClean="0"/>
              <a:t>16.1.2014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5D32-1266-42C6-BE11-3EE74570450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3E57-569F-4430-BAAC-6A5B19FA8741}" type="datetimeFigureOut">
              <a:rPr lang="bg-BG" smtClean="0"/>
              <a:t>16.1.2014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5D32-1266-42C6-BE11-3EE74570450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3E57-569F-4430-BAAC-6A5B19FA8741}" type="datetimeFigureOut">
              <a:rPr lang="bg-BG" smtClean="0"/>
              <a:t>16.1.2014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5D32-1266-42C6-BE11-3EE74570450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3E57-569F-4430-BAAC-6A5B19FA8741}" type="datetimeFigureOut">
              <a:rPr lang="bg-BG" smtClean="0"/>
              <a:t>16.1.2014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CF15D32-1266-42C6-BE11-3EE745704501}" type="slidenum">
              <a:rPr lang="bg-BG" smtClean="0"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3E57-569F-4430-BAAC-6A5B19FA8741}" type="datetimeFigureOut">
              <a:rPr lang="bg-BG" smtClean="0"/>
              <a:t>16.1.2014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5D32-1266-42C6-BE11-3EE74570450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3E57-569F-4430-BAAC-6A5B19FA8741}" type="datetimeFigureOut">
              <a:rPr lang="bg-BG" smtClean="0"/>
              <a:t>16.1.2014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5D32-1266-42C6-BE11-3EE74570450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3E57-569F-4430-BAAC-6A5B19FA8741}" type="datetimeFigureOut">
              <a:rPr lang="bg-BG" smtClean="0"/>
              <a:t>16.1.2014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5D32-1266-42C6-BE11-3EE74570450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3E57-569F-4430-BAAC-6A5B19FA8741}" type="datetimeFigureOut">
              <a:rPr lang="bg-BG" smtClean="0"/>
              <a:t>16.1.2014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5D32-1266-42C6-BE11-3EE74570450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3E57-569F-4430-BAAC-6A5B19FA8741}" type="datetimeFigureOut">
              <a:rPr lang="bg-BG" smtClean="0"/>
              <a:t>16.1.2014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5D32-1266-42C6-BE11-3EE74570450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3E57-569F-4430-BAAC-6A5B19FA8741}" type="datetimeFigureOut">
              <a:rPr lang="bg-BG" smtClean="0"/>
              <a:t>16.1.2014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5D32-1266-42C6-BE11-3EE745704501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A43E57-569F-4430-BAAC-6A5B19FA8741}" type="datetimeFigureOut">
              <a:rPr lang="bg-BG" smtClean="0"/>
              <a:t>16.1.2014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F15D32-1266-42C6-BE11-3EE745704501}" type="slidenum">
              <a:rPr lang="bg-BG" smtClean="0"/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BANKSY VS ROBBO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SHABI SHAMS</a:t>
            </a:r>
            <a:endParaRPr lang="bg-BG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8" name="Content Placeholder 7" descr="banksy-robbo-war-london-camden-history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Arc 5"/>
          <p:cNvSpPr/>
          <p:nvPr/>
        </p:nvSpPr>
        <p:spPr>
          <a:xfrm>
            <a:off x="6572264" y="3000372"/>
            <a:ext cx="857256" cy="64294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Content Placeholder 3" descr="imagesV0MI7MZ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Content Placeholder 3" descr="14-window-lov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BANKSY ART</a:t>
            </a:r>
            <a:endParaRPr lang="bg-BG" dirty="0"/>
          </a:p>
        </p:txBody>
      </p:sp>
      <p:pic>
        <p:nvPicPr>
          <p:cNvPr id="7" name="Content Placeholder 6" descr="banksy_clipstone_cr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2991" y="1600200"/>
            <a:ext cx="7058017" cy="470852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Content Placeholder 3" descr="Banksy_-_Exit_Through_the_Gift_Shop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 of the most famous </a:t>
            </a:r>
            <a:r>
              <a:rPr lang="en-US" dirty="0" err="1" smtClean="0"/>
              <a:t>banksy`s</a:t>
            </a:r>
            <a:r>
              <a:rPr lang="en-US" dirty="0" smtClean="0"/>
              <a:t> art</a:t>
            </a:r>
            <a:endParaRPr lang="bg-BG" dirty="0"/>
          </a:p>
        </p:txBody>
      </p:sp>
      <p:pic>
        <p:nvPicPr>
          <p:cNvPr id="10" name="Content Placeholder 9" descr="banksy-out-of-bed-rat-2746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172" y="1600200"/>
            <a:ext cx="5885656" cy="470852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ROBBO</a:t>
            </a:r>
            <a:endParaRPr lang="bg-BG" dirty="0"/>
          </a:p>
        </p:txBody>
      </p:sp>
      <p:pic>
        <p:nvPicPr>
          <p:cNvPr id="6" name="Content Placeholder 5" descr="2904201193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556" y="1600200"/>
            <a:ext cx="6274888" cy="470852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last peace of </a:t>
            </a:r>
            <a:r>
              <a:rPr lang="en-US" dirty="0" err="1" smtClean="0"/>
              <a:t>robbo`s</a:t>
            </a:r>
            <a:r>
              <a:rPr lang="en-US" dirty="0" smtClean="0"/>
              <a:t> art before his retirement</a:t>
            </a:r>
            <a:endParaRPr lang="bg-BG" dirty="0"/>
          </a:p>
        </p:txBody>
      </p:sp>
      <p:pic>
        <p:nvPicPr>
          <p:cNvPr id="4" name="Content Placeholder 3" descr="robbo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7275" y="1744662"/>
            <a:ext cx="7029450" cy="44196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Banksy</a:t>
            </a:r>
            <a:r>
              <a:rPr lang="en-US" dirty="0" smtClean="0"/>
              <a:t> never followed any graffiti laws and he had tried to began a war with </a:t>
            </a:r>
            <a:r>
              <a:rPr lang="en-US" dirty="0" err="1" smtClean="0"/>
              <a:t>robbo</a:t>
            </a:r>
            <a:endParaRPr lang="bg-BG" dirty="0"/>
          </a:p>
        </p:txBody>
      </p:sp>
      <p:pic>
        <p:nvPicPr>
          <p:cNvPr id="4" name="Content Placeholder 3" descr="banksy-robb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250" y="1987550"/>
            <a:ext cx="5905500" cy="3933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</a:t>
            </a:r>
            <a:r>
              <a:rPr lang="en-US" dirty="0" err="1" smtClean="0"/>
              <a:t>robbo</a:t>
            </a:r>
            <a:r>
              <a:rPr lang="en-US" dirty="0" smtClean="0"/>
              <a:t> fight back</a:t>
            </a:r>
            <a:endParaRPr lang="bg-BG" dirty="0"/>
          </a:p>
        </p:txBody>
      </p:sp>
      <p:pic>
        <p:nvPicPr>
          <p:cNvPr id="4" name="Content Placeholder 3" descr="Juxtapoz-Interview-with-Robbo-On-Banksy-Graffiti-and-Mo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2144712"/>
            <a:ext cx="5143500" cy="36195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so do </a:t>
            </a:r>
            <a:r>
              <a:rPr lang="en-US" dirty="0" err="1" smtClean="0"/>
              <a:t>banksy</a:t>
            </a:r>
            <a:endParaRPr lang="bg-BG" dirty="0"/>
          </a:p>
        </p:txBody>
      </p:sp>
      <p:pic>
        <p:nvPicPr>
          <p:cNvPr id="4" name="Content Placeholder 3" descr="CmdnCanal_KingRobbo_03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556" y="1600200"/>
            <a:ext cx="6274888" cy="470852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</TotalTime>
  <Words>48</Words>
  <Application>Microsoft Office PowerPoint</Application>
  <PresentationFormat>On-screen Show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BANKSY VS ROBBO</vt:lpstr>
      <vt:lpstr>BANKSY ART</vt:lpstr>
      <vt:lpstr>Slide 3</vt:lpstr>
      <vt:lpstr>One of the most famous banksy`s art</vt:lpstr>
      <vt:lpstr>ROBBO</vt:lpstr>
      <vt:lpstr>The last peace of robbo`s art before his retirement</vt:lpstr>
      <vt:lpstr>Banksy never followed any graffiti laws and he had tried to began a war with robbo</vt:lpstr>
      <vt:lpstr>But robbo fight back</vt:lpstr>
      <vt:lpstr>And so do banksy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BANKSY VS ROBBO</dc:title>
  <dc:creator>toshiba</dc:creator>
  <cp:lastModifiedBy>toshiba</cp:lastModifiedBy>
  <cp:revision>3</cp:revision>
  <dcterms:created xsi:type="dcterms:W3CDTF">2014-01-16T17:32:11Z</dcterms:created>
  <dcterms:modified xsi:type="dcterms:W3CDTF">2014-01-16T17:56:21Z</dcterms:modified>
</cp:coreProperties>
</file>