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9" d="100"/>
          <a:sy n="89" d="100"/>
        </p:scale>
        <p:origin x="137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455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0894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592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223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9635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901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227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038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3758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819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065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238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058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385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2620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93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D114E30-8926-49A7-B6C8-3B94B1FBF428}" type="datetimeFigureOut">
              <a:rPr lang="bg-BG" smtClean="0"/>
              <a:t>22.6.2015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14F0F-EB57-4094-8D4B-731222136CB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5466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Златьо Бояджиев 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Марго Нгуен от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клас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0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124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0009"/>
            <a:ext cx="5181600" cy="4756954"/>
          </a:xfrm>
        </p:spPr>
        <p:txBody>
          <a:bodyPr/>
          <a:lstStyle/>
          <a:p>
            <a:r>
              <a:rPr lang="ru-RU" dirty="0" smtClean="0"/>
              <a:t>Златьо (понякога Златю или Злати) Георгиев Бояджиев е български художник, живописец, известен със своите портрети и пейзажи. Считан е за един от най-самобитните български художници на XX век.</a:t>
            </a:r>
            <a:endParaRPr lang="bg-BG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14108"/>
            <a:ext cx="5016137" cy="2821577"/>
          </a:xfrm>
        </p:spPr>
      </p:pic>
    </p:spTree>
    <p:extLst>
      <p:ext uri="{BB962C8B-B14F-4D97-AF65-F5344CB8AC3E}">
        <p14:creationId xmlns:p14="http://schemas.microsoft.com/office/powerpoint/2010/main" val="103291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Биография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Златю Бояджиев е роден на 22 октомври 1903 г. в Брезово. Завършва живопис в Художествената академия в София при проф. Цено Тодоров (1932 г.) с Васил Бараков, към които се присъединява Давид Перец и образуват легендарната група Бараците. Умира на 2 февруари 1976 г. в Пловдив.</a:t>
            </a:r>
            <a:endParaRPr lang="bg-BG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95" y="1825625"/>
            <a:ext cx="3315767" cy="214987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95" y="4001294"/>
            <a:ext cx="1592270" cy="20222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667" y="4017911"/>
            <a:ext cx="1627695" cy="202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3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Златю Бояджиев рисува себе си (в средата) и своите приятели художници Васил Бараков (вляво) и Давид Перец през 1964 </a:t>
            </a:r>
            <a:r>
              <a:rPr lang="ru-RU" dirty="0" smtClean="0"/>
              <a:t>година.</a:t>
            </a:r>
            <a:endParaRPr lang="bg-B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85" y="2055813"/>
            <a:ext cx="2940367" cy="4200525"/>
          </a:xfrm>
        </p:spPr>
      </p:pic>
    </p:spTree>
    <p:extLst>
      <p:ext uri="{BB962C8B-B14F-4D97-AF65-F5344CB8AC3E}">
        <p14:creationId xmlns:p14="http://schemas.microsoft.com/office/powerpoint/2010/main" val="134231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</a:t>
            </a:r>
            <a:r>
              <a:rPr lang="bg-BG" dirty="0" smtClean="0"/>
              <a:t>ворчество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Неговото творчество обхваща два основни периода, разделени от 1951 г., когато получава тежък инсулт и се парализира дясната му половина. След няколко години започва да рисува с лявата ръка. Първият период се отличава с неокласически маниер при композирането на сцени със сюжети от селския бит. При втория период стилът на художника се променя коренно по посока на гротесковата образност, включването на десетки фигури в композициите и експресивна цветност. Организира самостоятелни изложби в София и Пловдив.</a:t>
            </a:r>
          </a:p>
          <a:p>
            <a:endParaRPr lang="ru-R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Народен художник. Герой на социалистическия труд. Носител на наградата на Съюза на българските художници „Владимир Димитров - Майстора“. Голяма част от платната му са подредени в къща-музей в Пловдив. Портретите на Златю Бояджиев се отличават с точен и стегнат рисунък, плътна моделировка на формите и дълбоко вникване в характера на портретувания.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7465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Известни творби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"Трактористи„ 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66" y="1690688"/>
            <a:ext cx="3702409" cy="476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4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„На трапезата“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90" y="2052638"/>
            <a:ext cx="5333595" cy="4195762"/>
          </a:xfrm>
        </p:spPr>
      </p:pic>
    </p:spTree>
    <p:extLst>
      <p:ext uri="{BB962C8B-B14F-4D97-AF65-F5344CB8AC3E}">
        <p14:creationId xmlns:p14="http://schemas.microsoft.com/office/powerpoint/2010/main" val="185846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„Две сватби“ 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7" y="1690688"/>
            <a:ext cx="6605195" cy="4396581"/>
          </a:xfrm>
        </p:spPr>
      </p:pic>
    </p:spTree>
    <p:extLst>
      <p:ext uri="{BB962C8B-B14F-4D97-AF65-F5344CB8AC3E}">
        <p14:creationId xmlns:p14="http://schemas.microsoft.com/office/powerpoint/2010/main" val="153430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marL="0" indent="0" algn="ctr">
              <a:buNone/>
            </a:pPr>
            <a:r>
              <a:rPr lang="bg-BG" dirty="0"/>
              <a:t> </a:t>
            </a:r>
            <a:r>
              <a:rPr lang="bg-BG" sz="6600" b="1" dirty="0" smtClean="0"/>
              <a:t>КРАЙ </a:t>
            </a:r>
            <a:r>
              <a:rPr lang="bg-BG" sz="6600" b="1" dirty="0" smtClean="0">
                <a:sym typeface="Wingdings" panose="05000000000000000000" pitchFamily="2" charset="2"/>
              </a:rPr>
              <a:t></a:t>
            </a:r>
            <a:endParaRPr lang="bg-BG" sz="6600" b="1" dirty="0"/>
          </a:p>
        </p:txBody>
      </p:sp>
    </p:spTree>
    <p:extLst>
      <p:ext uri="{BB962C8B-B14F-4D97-AF65-F5344CB8AC3E}">
        <p14:creationId xmlns:p14="http://schemas.microsoft.com/office/powerpoint/2010/main" val="3609744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282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Times New Roman</vt:lpstr>
      <vt:lpstr>Wingdings</vt:lpstr>
      <vt:lpstr>Wingdings 3</vt:lpstr>
      <vt:lpstr>Ion</vt:lpstr>
      <vt:lpstr>Златьо Бояджиев </vt:lpstr>
      <vt:lpstr>PowerPoint Presentation</vt:lpstr>
      <vt:lpstr>Биография</vt:lpstr>
      <vt:lpstr>PowerPoint Presentation</vt:lpstr>
      <vt:lpstr>Творчество</vt:lpstr>
      <vt:lpstr>Известни творби</vt:lpstr>
      <vt:lpstr>„На трапезата“ </vt:lpstr>
      <vt:lpstr>„Две сватби“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Златьо Бояджиев</dc:title>
  <dc:creator>Джонатън Нгуен</dc:creator>
  <cp:lastModifiedBy>Джонатън Нгуен</cp:lastModifiedBy>
  <cp:revision>8</cp:revision>
  <dcterms:created xsi:type="dcterms:W3CDTF">2015-06-22T15:45:32Z</dcterms:created>
  <dcterms:modified xsi:type="dcterms:W3CDTF">2015-06-22T17:00:32Z</dcterms:modified>
</cp:coreProperties>
</file>